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77050" cy="10002838"/>
  <p:defaultTextStyle>
    <a:defPPr>
      <a:defRPr lang="ig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g-N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g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g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g-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g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2FE288-5726-4B5E-9287-91F44D92A46C}" type="datetimeFigureOut">
              <a:rPr lang="ig-NG" smtClean="0"/>
              <a:pPr/>
              <a:t>27/9/2012</a:t>
            </a:fld>
            <a:endParaRPr lang="ig-N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g-N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55D872-9C7B-45D3-A17E-2BE10AB7845B}" type="slidenum">
              <a:rPr lang="ig-NG" smtClean="0"/>
              <a:pPr/>
              <a:t>‹#›</a:t>
            </a:fld>
            <a:endParaRPr lang="ig-N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ymazare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799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10</a:t>
            </a:r>
            <a:r>
              <a:rPr lang="en-US" sz="28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niti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congress and workshop</a:t>
            </a:r>
            <a:endParaRPr lang="ig-NG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495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Translators in the Electronic Media and the 21</a:t>
            </a:r>
            <a:r>
              <a:rPr lang="en-US" sz="4000" baseline="300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st</a:t>
            </a:r>
            <a:r>
              <a:rPr lang="en-US" sz="40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Century Challenges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27-28</a:t>
            </a:r>
            <a:r>
              <a:rPr lang="en-US" sz="2400" baseline="300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th</a:t>
            </a:r>
            <a:r>
              <a:rPr lang="en-U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September 2012 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University of Lagos conference Hall</a:t>
            </a:r>
            <a:endParaRPr lang="ig-NG" sz="2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Achieve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Faithful Translation: </a:t>
            </a: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Interprets the exact contextual meaning of the original within the constraints of the grammatical structures of the target language. </a:t>
            </a:r>
          </a:p>
          <a:p>
            <a:r>
              <a:rPr lang="en-GB" b="1" u="sng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Communicative Translation: </a:t>
            </a:r>
            <a:endParaRPr lang="en-GB" u="sng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This method displays the exact contextual meaning of the original text in a manner where both content and language are easily acceptable and comprehensible to the readers.</a:t>
            </a:r>
          </a:p>
          <a:p>
            <a:endParaRPr lang="ig-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Process…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Decoding and Encoding</a:t>
            </a:r>
            <a:r>
              <a:rPr lang="en-GB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 analysis of SL and TL and a complete study of the SL text prior to translation. </a:t>
            </a:r>
          </a:p>
          <a:p>
            <a:pPr algn="just"/>
            <a:r>
              <a:rPr lang="en-GB" b="1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Certification: </a:t>
            </a: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 constant re-evaluation of translated texts before usage.</a:t>
            </a:r>
          </a:p>
          <a:p>
            <a:endParaRPr lang="ig-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Concentrate…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Word for word translation is misleading.</a:t>
            </a:r>
          </a:p>
          <a:p>
            <a:pPr algn="just">
              <a:buNone/>
            </a:pP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•	Digesting the text first. 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Ensure creating a lexicon Database.</a:t>
            </a:r>
          </a:p>
          <a:p>
            <a:pPr algn="just">
              <a:buNone/>
            </a:pP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•	Moving at par with the technology. </a:t>
            </a:r>
          </a:p>
          <a:p>
            <a:pPr algn="just">
              <a:buNone/>
            </a:pP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•	Borrow when you have to, it is allowed</a:t>
            </a:r>
          </a:p>
          <a:p>
            <a:endParaRPr lang="ig-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…Ensure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Constant Reviews </a:t>
            </a:r>
          </a:p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Strive for exact equivalence rather than comparative equivalence.</a:t>
            </a:r>
          </a:p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Borrow and Hausanise </a:t>
            </a: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You are stagnant without a Database.</a:t>
            </a:r>
          </a:p>
          <a:p>
            <a:pPr>
              <a:buNone/>
            </a:pPr>
            <a:endParaRPr lang="en-GB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ig-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End….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</a:p>
          <a:p>
            <a:r>
              <a:rPr lang="en-US" dirty="0" smtClean="0"/>
              <a:t>Comments</a:t>
            </a:r>
          </a:p>
          <a:p>
            <a:r>
              <a:rPr lang="en-US" dirty="0" smtClean="0"/>
              <a:t>Observations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 very much for your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…End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Yakubu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Magaji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Azare</a:t>
            </a:r>
            <a:r>
              <a:rPr lang="en-US" dirty="0" smtClean="0">
                <a:solidFill>
                  <a:srgbClr val="0070C0"/>
                </a:solidFill>
              </a:rPr>
              <a:t> (PhD)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Bayero University, Kano.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ymazare@yahoo.com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0803- 3752285, 0809- 8752285</a:t>
            </a:r>
            <a:endParaRPr lang="ig-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Era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About the Advances in science and technology that happen in the major languages of the world. 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Translation as a medium through which</a:t>
            </a:r>
            <a:r>
              <a:rPr lang="en-GB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cultures are conveyed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Challenges</a:t>
            </a:r>
            <a:endParaRPr lang="en-GB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ig-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Translator and the Society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Who is the translator 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what are the societal expectations ? 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Cultural nuances.</a:t>
            </a:r>
            <a:endParaRPr lang="ig-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What the Audience want to hear.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Translating what content?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How satisfying? 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How much is he attracted? 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Don’t send him off? </a:t>
            </a:r>
          </a:p>
          <a:p>
            <a:endParaRPr lang="ig-NG" dirty="0"/>
          </a:p>
        </p:txBody>
      </p:sp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Background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Current Tools, Techniques &amp; Technology</a:t>
            </a: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Where do we Stand?</a:t>
            </a: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What is the Strategic Plan?</a:t>
            </a:r>
            <a:endParaRPr lang="en-GB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ig-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The Challenges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Dialectal influence 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 before hand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Influence of neighbouring languages</a:t>
            </a:r>
          </a:p>
          <a:p>
            <a:pPr lvl="0" algn="just"/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Timelines and Interference</a:t>
            </a:r>
          </a:p>
          <a:p>
            <a:pPr lvl="0" algn="just">
              <a:buNone/>
            </a:pPr>
            <a:endParaRPr lang="en-GB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ig-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Depending the Name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Who is a Translator?</a:t>
            </a: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starting point</a:t>
            </a:r>
          </a:p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training ground</a:t>
            </a:r>
            <a:endParaRPr lang="en-GB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Dealing with the new lexicon </a:t>
            </a:r>
          </a:p>
          <a:p>
            <a:r>
              <a:rPr lang="en-GB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Is database imperative?</a:t>
            </a:r>
          </a:p>
          <a:p>
            <a:endParaRPr lang="ig-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Situations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latin typeface="Aparajita" pitchFamily="34" charset="0"/>
                <a:ea typeface="Batang" pitchFamily="18" charset="-127"/>
                <a:cs typeface="Aparajita" pitchFamily="34" charset="0"/>
              </a:rPr>
              <a:t>    </a:t>
            </a:r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Can a translator make explicit or implicit where necessary?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	The meaning over the form or vice versa?</a:t>
            </a:r>
          </a:p>
          <a:p>
            <a:pPr algn="just">
              <a:buNone/>
            </a:pPr>
            <a:endParaRPr lang="en-GB" b="1" dirty="0" smtClean="0">
              <a:solidFill>
                <a:srgbClr val="0070C0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>
              <a:buNone/>
            </a:pPr>
            <a:endParaRPr lang="ig-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Situation continues</a:t>
            </a:r>
            <a:endParaRPr lang="ig-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   Should he be faithful or unfaithful?</a:t>
            </a:r>
          </a:p>
          <a:p>
            <a:r>
              <a:rPr lang="en-GB" b="1" dirty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  Should translation be localized or         Internationalized?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	Is exact equivalence a possibility?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ig-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323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The 10th niti congress and workshop</vt:lpstr>
      <vt:lpstr>The New Era</vt:lpstr>
      <vt:lpstr>Translator and the Society</vt:lpstr>
      <vt:lpstr>The Task</vt:lpstr>
      <vt:lpstr>The Background</vt:lpstr>
      <vt:lpstr>Dealing with The Challenges</vt:lpstr>
      <vt:lpstr>Depending the Name</vt:lpstr>
      <vt:lpstr>Situations</vt:lpstr>
      <vt:lpstr>The Situation continues</vt:lpstr>
      <vt:lpstr>What to Achieve</vt:lpstr>
      <vt:lpstr>Process…</vt:lpstr>
      <vt:lpstr>Concentrate…</vt:lpstr>
      <vt:lpstr>…Ensure</vt:lpstr>
      <vt:lpstr>End….</vt:lpstr>
      <vt:lpstr>…End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HAMID</dc:creator>
  <cp:lastModifiedBy>benfrankk (Joachim Blas Uchenna Okeke)</cp:lastModifiedBy>
  <cp:revision>13</cp:revision>
  <dcterms:created xsi:type="dcterms:W3CDTF">2012-09-26T21:42:33Z</dcterms:created>
  <dcterms:modified xsi:type="dcterms:W3CDTF">2012-09-27T15:00:33Z</dcterms:modified>
</cp:coreProperties>
</file>